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67" r:id="rId2"/>
  </p:sldMasterIdLst>
  <p:notesMasterIdLst>
    <p:notesMasterId r:id="rId17"/>
  </p:notesMasterIdLst>
  <p:sldIdLst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A0AB6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81" d="100"/>
          <a:sy n="81" d="100"/>
        </p:scale>
        <p:origin x="-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13C15-C289-4305-8654-3E9D00D9DA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3329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AAA05-6D91-4B36-8BDA-847EE3E1AC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122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30B5F-C70E-4988-ADC3-F4386F2854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4047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AB1C-CC6B-4EEB-88C1-116170E280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1309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14970-C014-4FA4-8408-2A81A48668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4327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9A130-481E-4B67-8E71-2DB12321EA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4223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7EE4C-B853-4712-AD77-987EC3DE9B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8707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81BD-66A0-4E00-A7BF-0CF273417D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927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277A1-A242-4A2F-AF0F-BE8FACA205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2676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7290D-55AF-4349-A1FA-32E5DC0D3A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079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ABD1F-3F09-4924-81A4-B8772EE892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879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C2C2BD7A-01FD-4B1C-B0D4-C59AEDF1A0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79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41333" y="1730015"/>
            <a:ext cx="9509334" cy="326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0" b="1" dirty="0">
                <a:solidFill>
                  <a:srgbClr val="002060"/>
                </a:solidFill>
                <a:latin typeface="Georgia" panose="02040502050405020303" pitchFamily="18" charset="0"/>
              </a:rPr>
              <a:t>耶穌給你平</a:t>
            </a:r>
            <a:r>
              <a:rPr lang="zh-TW" altLang="en-US" sz="8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安</a:t>
            </a:r>
            <a:endParaRPr lang="en-US" altLang="zh-TW" sz="8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60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6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Jesus </a:t>
            </a:r>
            <a:r>
              <a:rPr lang="en-US" sz="6600" b="1" dirty="0">
                <a:solidFill>
                  <a:srgbClr val="A50021"/>
                </a:solidFill>
                <a:latin typeface="Georgia" panose="02040502050405020303" pitchFamily="18" charset="0"/>
              </a:rPr>
              <a:t>gives you peace</a:t>
            </a:r>
            <a:endParaRPr lang="en-US" sz="66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56460" y="1398507"/>
            <a:ext cx="7879080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耶稣，耶稣给你平安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耶稣给你真正平安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,Jesus gives you  peace </a:t>
            </a:r>
            <a:endParaRPr lang="en-US" sz="40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gives you true peace</a:t>
            </a:r>
            <a:endParaRPr lang="en-US" sz="40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16363" y="889843"/>
            <a:ext cx="965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深深在你心里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哦！耶稣给你平安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Deep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within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heart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without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stopping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Oh! Jesus gives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6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56460" y="1398507"/>
            <a:ext cx="7879080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耶稣，耶稣给你平安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耶稣给你真正平安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,Jesus gives you  peace </a:t>
            </a:r>
            <a:endParaRPr lang="en-US" sz="40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gives you true peace</a:t>
            </a:r>
            <a:endParaRPr lang="en-US" sz="40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16363" y="889843"/>
            <a:ext cx="965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深深在你心里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哦！耶稣给你平安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Deep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within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heart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without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stopping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Oh! Jesus gives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30400" y="1443841"/>
            <a:ext cx="8331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平安</a:t>
            </a:r>
            <a:b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耶稣给你平安</a:t>
            </a:r>
            <a:endParaRPr lang="en-US" altLang="zh-CN" sz="6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</a:p>
          <a:p>
            <a:pPr algn="ctr"/>
            <a:r>
              <a:rPr lang="en-US" sz="4400" b="1" dirty="0">
                <a:solidFill>
                  <a:srgbClr val="A50021"/>
                </a:solidFill>
                <a:latin typeface="Georgia" panose="02040502050405020303" pitchFamily="18" charset="0"/>
              </a:rPr>
              <a:t>Jesus gives your peace</a:t>
            </a:r>
            <a:endParaRPr lang="en-US" sz="44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79961" y="1355883"/>
            <a:ext cx="9618339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这世界虽有苦难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主耶稣是避风港湾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；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Though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in this world there are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storms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But Lord Jesus is that harbor by the bay</a:t>
            </a:r>
            <a:endParaRPr lang="en-US" sz="36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096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3902" y="906274"/>
            <a:ext cx="88845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他要给你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他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要给你平安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源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will give you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,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He will give you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on without stopping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8946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79961" y="1355883"/>
            <a:ext cx="9618339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这世界虽有苦难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主耶稣是避风港湾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；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Though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in this world there are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storms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But Lord Jesus is that harbor by the bay</a:t>
            </a:r>
            <a:endParaRPr lang="en-US" sz="36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24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3902" y="906274"/>
            <a:ext cx="88845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他要给你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他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要给你平安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源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will give you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,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He will give you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on without stopping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48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56460" y="1398507"/>
            <a:ext cx="7879080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耶稣，耶稣给你平安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耶稣给你真正平安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,Jesus gives you  peace </a:t>
            </a:r>
            <a:endParaRPr lang="en-US" sz="40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solidFill>
                  <a:srgbClr val="A50021"/>
                </a:solidFill>
                <a:latin typeface="Georgia" panose="02040502050405020303" pitchFamily="18" charset="0"/>
              </a:rPr>
              <a:t>Jesus gives you true peace</a:t>
            </a:r>
            <a:endParaRPr lang="en-US" sz="40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16363" y="889843"/>
            <a:ext cx="965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深深在你心里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哦！耶稣给你平安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Deep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within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heart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without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stopping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Oh! Jesus gives your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  <a:endParaRPr lang="en-US" sz="4400" b="1" dirty="0">
              <a:solidFill>
                <a:srgbClr val="29303B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79961" y="1355883"/>
            <a:ext cx="9618339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这世界虽有苦难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主耶稣是避风港湾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；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Though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in this world there are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storms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But Lord Jesus is that harbor by the bay</a:t>
            </a:r>
            <a:endParaRPr lang="en-US" sz="3600" b="1" dirty="0" smtClean="0">
              <a:solidFill>
                <a:srgbClr val="A50021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835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een Powerpoint Backgrounds Images – Browse 64,675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3902" y="906274"/>
            <a:ext cx="88845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他要给你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他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要给你平安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，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源</a:t>
            </a:r>
            <a:r>
              <a:rPr lang="zh-CN" altLang="en-US" sz="6000" b="1" dirty="0">
                <a:solidFill>
                  <a:srgbClr val="002060"/>
                </a:solidFill>
                <a:latin typeface="Georgia" panose="02040502050405020303" pitchFamily="18" charset="0"/>
              </a:rPr>
              <a:t>源涌流不断</a:t>
            </a:r>
            <a:r>
              <a:rPr lang="zh-CN" alt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。</a:t>
            </a:r>
            <a:endParaRPr lang="en-US" altLang="zh-CN" sz="6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US" sz="4400" dirty="0" smtClean="0">
              <a:solidFill>
                <a:srgbClr val="29303B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He </a:t>
            </a:r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will give you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,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He will give you </a:t>
            </a:r>
            <a:r>
              <a:rPr lang="en-US" sz="3600" b="1" dirty="0" smtClean="0">
                <a:solidFill>
                  <a:srgbClr val="A50021"/>
                </a:solidFill>
                <a:latin typeface="Georgia" panose="02040502050405020303" pitchFamily="18" charset="0"/>
              </a:rPr>
              <a:t>peace</a:t>
            </a:r>
          </a:p>
          <a:p>
            <a:pPr algn="ctr"/>
            <a:r>
              <a:rPr lang="en-US" sz="3600" b="1" dirty="0">
                <a:solidFill>
                  <a:srgbClr val="A50021"/>
                </a:solidFill>
                <a:latin typeface="Georgia" panose="02040502050405020303" pitchFamily="18" charset="0"/>
              </a:rPr>
              <a:t>One that flows on without stopping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6863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11789</TotalTime>
  <Words>402</Words>
  <Application>Microsoft Office PowerPoint</Application>
  <PresentationFormat>Custom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自訂設計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622</cp:revision>
  <dcterms:created xsi:type="dcterms:W3CDTF">1999-09-19T02:56:02Z</dcterms:created>
  <dcterms:modified xsi:type="dcterms:W3CDTF">2024-12-09T02:28:26Z</dcterms:modified>
</cp:coreProperties>
</file>